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1C45-FB85-4A05-BA39-40BCE0E545CE}" type="datetimeFigureOut">
              <a:rPr lang="sk-SK" smtClean="0"/>
              <a:t>8. 12. 2014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5B1B-4801-427E-9AF9-7046CD938B2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1C45-FB85-4A05-BA39-40BCE0E545CE}" type="datetimeFigureOut">
              <a:rPr lang="sk-SK" smtClean="0"/>
              <a:t>8. 12. 2014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5B1B-4801-427E-9AF9-7046CD938B2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1C45-FB85-4A05-BA39-40BCE0E545CE}" type="datetimeFigureOut">
              <a:rPr lang="sk-SK" smtClean="0"/>
              <a:t>8. 12. 2014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5B1B-4801-427E-9AF9-7046CD938B2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1C45-FB85-4A05-BA39-40BCE0E545CE}" type="datetimeFigureOut">
              <a:rPr lang="sk-SK" smtClean="0"/>
              <a:t>8. 12. 2014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5B1B-4801-427E-9AF9-7046CD938B2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1C45-FB85-4A05-BA39-40BCE0E545CE}" type="datetimeFigureOut">
              <a:rPr lang="sk-SK" smtClean="0"/>
              <a:t>8. 12. 2014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5B1B-4801-427E-9AF9-7046CD938B2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1C45-FB85-4A05-BA39-40BCE0E545CE}" type="datetimeFigureOut">
              <a:rPr lang="sk-SK" smtClean="0"/>
              <a:t>8. 12. 2014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5B1B-4801-427E-9AF9-7046CD938B2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1C45-FB85-4A05-BA39-40BCE0E545CE}" type="datetimeFigureOut">
              <a:rPr lang="sk-SK" smtClean="0"/>
              <a:t>8. 12. 2014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5B1B-4801-427E-9AF9-7046CD938B2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1C45-FB85-4A05-BA39-40BCE0E545CE}" type="datetimeFigureOut">
              <a:rPr lang="sk-SK" smtClean="0"/>
              <a:t>8. 12. 2014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5B1B-4801-427E-9AF9-7046CD938B2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1C45-FB85-4A05-BA39-40BCE0E545CE}" type="datetimeFigureOut">
              <a:rPr lang="sk-SK" smtClean="0"/>
              <a:t>8. 12. 2014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5B1B-4801-427E-9AF9-7046CD938B2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1C45-FB85-4A05-BA39-40BCE0E545CE}" type="datetimeFigureOut">
              <a:rPr lang="sk-SK" smtClean="0"/>
              <a:t>8. 12. 2014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5B1B-4801-427E-9AF9-7046CD938B2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1C45-FB85-4A05-BA39-40BCE0E545CE}" type="datetimeFigureOut">
              <a:rPr lang="sk-SK" smtClean="0"/>
              <a:t>8. 12. 2014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5B1B-4801-427E-9AF9-7046CD938B2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11C45-FB85-4A05-BA39-40BCE0E545CE}" type="datetimeFigureOut">
              <a:rPr lang="sk-SK" smtClean="0"/>
              <a:t>8. 12. 2014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B5B1B-4801-427E-9AF9-7046CD938B2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K%C5%99es%C5%A5ansk%C3%A9_motivy_ve_v%C3%BDtvarn%C3%A9m_um%C4%9Bn%C3%AD" TargetMode="External"/><Relationship Id="rId13" Type="http://schemas.openxmlformats.org/officeDocument/2006/relationships/hyperlink" Target="http://sk.wikipedia.org/wiki/Amon" TargetMode="External"/><Relationship Id="rId3" Type="http://schemas.openxmlformats.org/officeDocument/2006/relationships/hyperlink" Target="http://www.wikipedia.sk/" TargetMode="External"/><Relationship Id="rId7" Type="http://schemas.openxmlformats.org/officeDocument/2006/relationships/hyperlink" Target="http://hybatel.blogspot.sk/search/label/01.%20Staro%C5%99eck%C3%A9%20n%C3%A1bo%C5%BEenstv%C3%AD" TargetMode="External"/><Relationship Id="rId12" Type="http://schemas.openxmlformats.org/officeDocument/2006/relationships/hyperlink" Target="http://sk.wikipedia.org/wiki/Re_(bo%C5%BEstvo)" TargetMode="External"/><Relationship Id="rId17" Type="http://schemas.openxmlformats.org/officeDocument/2006/relationships/hyperlink" Target="http://sk.wikipedia.org/wiki/Trim%C3%BArti" TargetMode="External"/><Relationship Id="rId2" Type="http://schemas.openxmlformats.org/officeDocument/2006/relationships/hyperlink" Target="http://www.google.sk/" TargetMode="External"/><Relationship Id="rId16" Type="http://schemas.openxmlformats.org/officeDocument/2006/relationships/hyperlink" Target="http://radunkapunky.blog.cz/1107/si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3/3b/0038MAN_Poseidon---Zeus.jpg/640px-0038MAN_Poseidon---Zeus.jpg" TargetMode="External"/><Relationship Id="rId11" Type="http://schemas.openxmlformats.org/officeDocument/2006/relationships/hyperlink" Target="http://upload.wikimedia.org/wikipedia/commons/4/4f/Jan_Van_Eyck_La_Madone_au_Chanoine_Van_der_Paele_1434.jpg" TargetMode="External"/><Relationship Id="rId5" Type="http://schemas.openxmlformats.org/officeDocument/2006/relationships/hyperlink" Target="http://upload.wikimedia.org/wikipedia/commons/6/68/Masaccio,_The_Expulsion.jpg" TargetMode="External"/><Relationship Id="rId15" Type="http://schemas.openxmlformats.org/officeDocument/2006/relationships/hyperlink" Target="http://sk.wikipedia.org/wiki/Brahma_(hinduistick%C3%BD_boh)" TargetMode="External"/><Relationship Id="rId10" Type="http://schemas.openxmlformats.org/officeDocument/2006/relationships/hyperlink" Target="http://sk.wikipedia.org/wiki/Masaccio" TargetMode="External"/><Relationship Id="rId4" Type="http://schemas.openxmlformats.org/officeDocument/2006/relationships/hyperlink" Target="http://upload.wikimedia.org/wikipedia/commons/e/e3/Jugement_dernier.jpg" TargetMode="External"/><Relationship Id="rId9" Type="http://schemas.openxmlformats.org/officeDocument/2006/relationships/hyperlink" Target="http://www.pistonmuscle.com/wp-content/uploads/2014/08/zeus-hd-96513.jpg" TargetMode="External"/><Relationship Id="rId14" Type="http://schemas.openxmlformats.org/officeDocument/2006/relationships/hyperlink" Target="http://www.egypt-hurghada.sk/bohovia-egypta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Rectangle 4"/>
          <p:cNvSpPr/>
          <p:nvPr/>
        </p:nvSpPr>
        <p:spPr>
          <a:xfrm>
            <a:off x="611560" y="764704"/>
            <a:ext cx="790094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Dielo ako stelesnenie Boha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         </a:t>
            </a:r>
            <a:endParaRPr lang="sk-SK" dirty="0"/>
          </a:p>
        </p:txBody>
      </p:sp>
      <p:sp>
        <p:nvSpPr>
          <p:cNvPr id="5" name="Rectangle 4"/>
          <p:cNvSpPr/>
          <p:nvPr/>
        </p:nvSpPr>
        <p:spPr>
          <a:xfrm>
            <a:off x="1763688" y="188640"/>
            <a:ext cx="59194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Staroveké Grécko 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528392" cy="4906669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79512" y="5959405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Zeus z </a:t>
            </a:r>
            <a:r>
              <a:rPr lang="sk-SK" sz="2800" dirty="0" err="1"/>
              <a:t>Artemísia</a:t>
            </a:r>
            <a:r>
              <a:rPr lang="sk-SK" sz="2800" dirty="0"/>
              <a:t>(okolo 470 pred Kr.)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499992" y="590605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/>
              <a:t>Feidas</a:t>
            </a:r>
            <a:r>
              <a:rPr lang="sk-SK" sz="2800" dirty="0" smtClean="0"/>
              <a:t> – </a:t>
            </a:r>
            <a:r>
              <a:rPr lang="sk-SK" sz="2800" dirty="0" err="1" smtClean="0"/>
              <a:t>Athena</a:t>
            </a:r>
            <a:r>
              <a:rPr lang="sk-SK" sz="2800" dirty="0" smtClean="0"/>
              <a:t> </a:t>
            </a:r>
            <a:r>
              <a:rPr lang="sk-SK" sz="2800" dirty="0" err="1" smtClean="0"/>
              <a:t>Parthenos</a:t>
            </a:r>
            <a:endParaRPr lang="sk-SK" sz="2800" dirty="0"/>
          </a:p>
        </p:txBody>
      </p:sp>
      <p:pic>
        <p:nvPicPr>
          <p:cNvPr id="1026" name="Picture 2" descr="File:Athena Parthenos LeQu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27932"/>
            <a:ext cx="3972210" cy="49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741368"/>
            <a:ext cx="8301608" cy="116632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611560" y="0"/>
            <a:ext cx="59766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Kresťanstvo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7" y="1076653"/>
            <a:ext cx="4061058" cy="452056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85804" y="5573300"/>
            <a:ext cx="455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</a:t>
            </a:r>
            <a:r>
              <a:rPr lang="sk-SK" sz="2800" dirty="0" smtClean="0"/>
              <a:t>Posledný súd - </a:t>
            </a:r>
            <a:r>
              <a:rPr lang="sk-SK" sz="2800" dirty="0" err="1" smtClean="0"/>
              <a:t>Michelangelo</a:t>
            </a:r>
            <a:endParaRPr lang="sk-SK" sz="2800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8"/>
            <a:ext cx="2057164" cy="5456668"/>
          </a:xfrm>
          <a:prstGeom prst="rect">
            <a:avLst/>
          </a:prstGeom>
        </p:spPr>
      </p:pic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6453335"/>
            <a:ext cx="8229600" cy="72008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4860032" y="571731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Vyhnanie z Raja - </a:t>
            </a:r>
            <a:r>
              <a:rPr lang="sk-SK" sz="2800" dirty="0" err="1"/>
              <a:t>Massacio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>
              <a:buNone/>
            </a:pPr>
            <a:r>
              <a:rPr lang="sk-SK" dirty="0" smtClean="0"/>
              <a:t>       Amon                                               Ra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2267744" y="260648"/>
            <a:ext cx="52962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Staroveký Egypt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6386" name="Picture 2" descr="http://2.bp.blogspot.com/_Ij7z4HxCG8I/TTlHyD5NRmI/AAAAAAAACHo/c3o4fvYZ14U/s1600/Karnak_Amon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571351" cy="4176464"/>
          </a:xfrm>
          <a:prstGeom prst="rect">
            <a:avLst/>
          </a:prstGeom>
          <a:noFill/>
        </p:spPr>
      </p:pic>
      <p:pic>
        <p:nvPicPr>
          <p:cNvPr id="16388" name="Picture 4" descr="http://nd05.jxs.cz/686/932/dbeb013b8b_84876756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20040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Rectangle 3"/>
          <p:cNvSpPr/>
          <p:nvPr/>
        </p:nvSpPr>
        <p:spPr>
          <a:xfrm>
            <a:off x="2771800" y="0"/>
            <a:ext cx="39405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Hinduizmus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        Šiva                                      Trimúrti</a:t>
            </a:r>
            <a:endParaRPr lang="sk-SK" dirty="0"/>
          </a:p>
        </p:txBody>
      </p:sp>
      <p:pic>
        <p:nvPicPr>
          <p:cNvPr id="17414" name="Picture 6" descr="http://www.kashmir.wz.cz/indie/shiv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469670" cy="4608512"/>
          </a:xfrm>
          <a:prstGeom prst="rect">
            <a:avLst/>
          </a:prstGeom>
          <a:noFill/>
        </p:spPr>
      </p:pic>
      <p:pic>
        <p:nvPicPr>
          <p:cNvPr id="17416" name="Picture 8" descr="http://pureteaching.org/marga/mani/wp-content/uploads/2014/09/Trimurt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12776"/>
            <a:ext cx="4572000" cy="4330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000" dirty="0" err="1" smtClean="0">
                <a:hlinkClick r:id="rId2"/>
              </a:rPr>
              <a:t>www.google.sk</a:t>
            </a:r>
            <a:endParaRPr lang="sk-SK" sz="1000" dirty="0" smtClean="0"/>
          </a:p>
          <a:p>
            <a:r>
              <a:rPr lang="sk-SK" sz="1000" dirty="0" err="1" smtClean="0">
                <a:hlinkClick r:id="rId3"/>
              </a:rPr>
              <a:t>www.wikipedia.sk</a:t>
            </a:r>
            <a:endParaRPr lang="sk-SK" sz="1000" dirty="0" smtClean="0"/>
          </a:p>
          <a:p>
            <a:r>
              <a:rPr lang="sk-SK" sz="1000" dirty="0">
                <a:hlinkClick r:id="rId4"/>
              </a:rPr>
              <a:t>http://</a:t>
            </a:r>
            <a:r>
              <a:rPr lang="sk-SK" sz="1000" dirty="0" smtClean="0">
                <a:hlinkClick r:id="rId4"/>
              </a:rPr>
              <a:t>upload.wikimedia.org/wikipedia/commons/e/e3/Jugement_dernier.jpg</a:t>
            </a:r>
            <a:endParaRPr lang="sk-SK" sz="1000" dirty="0" smtClean="0"/>
          </a:p>
          <a:p>
            <a:r>
              <a:rPr lang="sk-SK" sz="1000" dirty="0">
                <a:hlinkClick r:id="rId5"/>
              </a:rPr>
              <a:t>http://</a:t>
            </a:r>
            <a:r>
              <a:rPr lang="sk-SK" sz="1000" dirty="0" smtClean="0">
                <a:hlinkClick r:id="rId5"/>
              </a:rPr>
              <a:t>upload.wikimedia.org/wikipedia/commons/6/68/Masaccio%2C_The_Expulsion.jpg</a:t>
            </a:r>
            <a:endParaRPr lang="sk-SK" sz="1000" dirty="0" smtClean="0"/>
          </a:p>
          <a:p>
            <a:r>
              <a:rPr lang="sk-SK" sz="1000" dirty="0">
                <a:hlinkClick r:id="rId6"/>
              </a:rPr>
              <a:t>http://upload.wikimedia.org/wikipedia/commons/thumb/3/3b/0038MAN_Poseidon---Zeus.jpg/640px-0038MAN_Poseidon---</a:t>
            </a:r>
            <a:r>
              <a:rPr lang="sk-SK" sz="1000" dirty="0" err="1" smtClean="0">
                <a:hlinkClick r:id="rId6"/>
              </a:rPr>
              <a:t>Zeus.jpg</a:t>
            </a:r>
            <a:endParaRPr lang="sk-SK" sz="1000" dirty="0" smtClean="0"/>
          </a:p>
          <a:p>
            <a:r>
              <a:rPr lang="sk-SK" sz="1000" dirty="0">
                <a:hlinkClick r:id="rId7"/>
              </a:rPr>
              <a:t>http://upload.wikimedia.org/wikipedia/commons/thumb/0/02/Athena_Parthenos_LeQuire.jpg/480px-Athena_Parthenos_LeQuire.jpg</a:t>
            </a:r>
            <a:endParaRPr lang="sk-SK" sz="1000" dirty="0" smtClean="0">
              <a:hlinkClick r:id="rId7"/>
            </a:endParaRPr>
          </a:p>
          <a:p>
            <a:r>
              <a:rPr lang="sk-SK" sz="1000" dirty="0" smtClean="0">
                <a:hlinkClick r:id="rId7"/>
              </a:rPr>
              <a:t>http</a:t>
            </a:r>
            <a:r>
              <a:rPr lang="sk-SK" sz="1000" dirty="0">
                <a:hlinkClick r:id="rId7"/>
              </a:rPr>
              <a:t>://hybatel.blogspot.sk/search/label/01.%</a:t>
            </a:r>
            <a:r>
              <a:rPr lang="sk-SK" sz="1000" dirty="0" smtClean="0">
                <a:hlinkClick r:id="rId7"/>
              </a:rPr>
              <a:t>20Staro%C5%99eck%C3%A9%20n%C3%A1bo%C5%BEenstv%C3%AD</a:t>
            </a:r>
            <a:endParaRPr lang="sk-SK" sz="1000" dirty="0" smtClean="0"/>
          </a:p>
          <a:p>
            <a:r>
              <a:rPr lang="sk-SK" sz="1000" dirty="0">
                <a:hlinkClick r:id="rId8"/>
              </a:rPr>
              <a:t>http://</a:t>
            </a:r>
            <a:r>
              <a:rPr lang="sk-SK" sz="1000" dirty="0" smtClean="0">
                <a:hlinkClick r:id="rId8"/>
              </a:rPr>
              <a:t>cs.wikipedia.org/wiki/K%C5%99es%C5%A5ansk%C3%A9_motivy_ve_v%C3%BDtvarn%C3%A9m_um%C4%9Bn%C3%AD</a:t>
            </a:r>
            <a:endParaRPr lang="sk-SK" sz="1000" dirty="0" smtClean="0"/>
          </a:p>
          <a:p>
            <a:r>
              <a:rPr lang="sk-SK" sz="1000" dirty="0">
                <a:hlinkClick r:id="rId9"/>
              </a:rPr>
              <a:t>http://</a:t>
            </a:r>
            <a:r>
              <a:rPr lang="sk-SK" sz="1000" dirty="0" smtClean="0">
                <a:hlinkClick r:id="rId9"/>
              </a:rPr>
              <a:t>www.pistonmuscle.com/wp-content/uploads/2014/08/zeus-hd-96513.jpg</a:t>
            </a:r>
            <a:endParaRPr lang="sk-SK" sz="1000" dirty="0" smtClean="0"/>
          </a:p>
          <a:p>
            <a:r>
              <a:rPr lang="sk-SK" sz="1000" dirty="0">
                <a:hlinkClick r:id="rId10"/>
              </a:rPr>
              <a:t>http://</a:t>
            </a:r>
            <a:r>
              <a:rPr lang="sk-SK" sz="1000" dirty="0" smtClean="0">
                <a:hlinkClick r:id="rId10"/>
              </a:rPr>
              <a:t>sk.wikipedia.org/wiki/Masaccio</a:t>
            </a:r>
            <a:endParaRPr lang="sk-SK" sz="1000" dirty="0" smtClean="0"/>
          </a:p>
          <a:p>
            <a:r>
              <a:rPr lang="sk-SK" sz="1000" dirty="0">
                <a:hlinkClick r:id="rId11"/>
              </a:rPr>
              <a:t>http://</a:t>
            </a:r>
            <a:r>
              <a:rPr lang="sk-SK" sz="1000" dirty="0" smtClean="0">
                <a:hlinkClick r:id="rId11"/>
              </a:rPr>
              <a:t>upload.wikimedia.org/wikipedia/commons/4/4f/Jan_Van_Eyck_La_Madone_au_Chanoine_Van_der_Paele_1434.jpg</a:t>
            </a:r>
            <a:endParaRPr lang="sk-SK" sz="1000" dirty="0" smtClean="0"/>
          </a:p>
          <a:p>
            <a:r>
              <a:rPr lang="sk-SK" sz="1000" u="sng" dirty="0">
                <a:hlinkClick r:id="rId12"/>
              </a:rPr>
              <a:t>http://sk.wikipedia.org/wiki/Re_(bo%C5%BEstvo)</a:t>
            </a:r>
            <a:endParaRPr lang="sk-SK" sz="1000" dirty="0"/>
          </a:p>
          <a:p>
            <a:r>
              <a:rPr lang="sk-SK" sz="1000" u="sng" dirty="0" smtClean="0">
                <a:hlinkClick r:id="rId13"/>
              </a:rPr>
              <a:t>http</a:t>
            </a:r>
            <a:r>
              <a:rPr lang="sk-SK" sz="1000" u="sng" dirty="0">
                <a:hlinkClick r:id="rId13"/>
              </a:rPr>
              <a:t>://sk.wikipedia.org/wiki/Amon</a:t>
            </a:r>
            <a:endParaRPr lang="sk-SK" sz="1000" dirty="0"/>
          </a:p>
          <a:p>
            <a:r>
              <a:rPr lang="sk-SK" sz="1000" u="sng" dirty="0" smtClean="0">
                <a:hlinkClick r:id="rId14"/>
              </a:rPr>
              <a:t>http</a:t>
            </a:r>
            <a:r>
              <a:rPr lang="sk-SK" sz="1000" u="sng" dirty="0">
                <a:hlinkClick r:id="rId14"/>
              </a:rPr>
              <a:t>://www.egypt-hurghada.sk/bohovia-egypta/</a:t>
            </a:r>
            <a:endParaRPr lang="sk-SK" sz="1000" dirty="0"/>
          </a:p>
          <a:p>
            <a:r>
              <a:rPr lang="sk-SK" sz="1000" dirty="0">
                <a:hlinkClick r:id="rId15"/>
              </a:rPr>
              <a:t>http://sk.wikipedia.org/wiki/Brahma_%28hinduistick%C3%BD_boh%29</a:t>
            </a:r>
            <a:endParaRPr lang="sk-SK" sz="1000" dirty="0"/>
          </a:p>
          <a:p>
            <a:r>
              <a:rPr lang="sk-SK" sz="1000" dirty="0">
                <a:hlinkClick r:id="rId16"/>
              </a:rPr>
              <a:t>http://radunkapunky.blog.cz/1107/siva</a:t>
            </a:r>
            <a:endParaRPr lang="sk-SK" sz="1000" dirty="0"/>
          </a:p>
          <a:p>
            <a:r>
              <a:rPr lang="sk-SK" sz="1000" dirty="0">
                <a:hlinkClick r:id="rId17"/>
              </a:rPr>
              <a:t>http://sk.wikipedia.org/wiki/Trim%C3%BArti</a:t>
            </a:r>
            <a:endParaRPr lang="sk-SK" sz="1000" dirty="0"/>
          </a:p>
          <a:p>
            <a:endParaRPr lang="sk-SK" sz="1000" dirty="0" smtClean="0"/>
          </a:p>
          <a:p>
            <a:endParaRPr lang="sk-SK" sz="10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9970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581128"/>
            <a:ext cx="8229600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Tw Cen MT Condensed Extra Bold" pitchFamily="34" charset="-18"/>
              </a:rPr>
              <a:t>Michal Tomaško                           Marek </a:t>
            </a:r>
            <a:r>
              <a:rPr lang="sk-SK" dirty="0" err="1" smtClean="0">
                <a:solidFill>
                  <a:schemeClr val="accent6">
                    <a:lumMod val="75000"/>
                  </a:schemeClr>
                </a:solidFill>
                <a:latin typeface="Tw Cen MT Condensed Extra Bold" pitchFamily="34" charset="-18"/>
              </a:rPr>
              <a:t>Kačmár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Tw Cen MT Condensed Extra Bold" pitchFamily="34" charset="-18"/>
              </a:rPr>
              <a:t> </a:t>
            </a:r>
            <a:endParaRPr lang="sk-SK" dirty="0">
              <a:solidFill>
                <a:schemeClr val="accent6">
                  <a:lumMod val="75000"/>
                </a:schemeClr>
              </a:solidFill>
              <a:latin typeface="Tw Cen MT Condensed Extra Bold" pitchFamily="34" charset="-18"/>
            </a:endParaRPr>
          </a:p>
          <a:p>
            <a:pPr algn="ctr">
              <a:buNone/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Tw Cen MT Condensed Extra Bold" pitchFamily="34" charset="-18"/>
              </a:rPr>
              <a:t>2.A</a:t>
            </a:r>
            <a:endParaRPr lang="sk-SK" dirty="0">
              <a:solidFill>
                <a:schemeClr val="accent6">
                  <a:lumMod val="75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0402" y="548680"/>
            <a:ext cx="93464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Ďakujeme za pozornosť 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106</Words>
  <Application>Microsoft Office PowerPoint</Application>
  <PresentationFormat>Prezentácia na obrazovke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Zdroje</vt:lpstr>
      <vt:lpstr>Prezentácia programu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Mikuláš</dc:creator>
  <cp:lastModifiedBy>AMD</cp:lastModifiedBy>
  <cp:revision>14</cp:revision>
  <dcterms:created xsi:type="dcterms:W3CDTF">2014-11-25T14:24:03Z</dcterms:created>
  <dcterms:modified xsi:type="dcterms:W3CDTF">2014-12-08T19:34:22Z</dcterms:modified>
</cp:coreProperties>
</file>